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0"/>
  </p:notesMasterIdLst>
  <p:sldIdLst>
    <p:sldId id="256" r:id="rId2"/>
    <p:sldId id="268" r:id="rId3"/>
    <p:sldId id="271" r:id="rId4"/>
    <p:sldId id="270" r:id="rId5"/>
    <p:sldId id="269" r:id="rId6"/>
    <p:sldId id="274" r:id="rId7"/>
    <p:sldId id="276" r:id="rId8"/>
    <p:sldId id="275" r:id="rId9"/>
    <p:sldId id="273" r:id="rId10"/>
    <p:sldId id="265" r:id="rId11"/>
    <p:sldId id="263" r:id="rId12"/>
    <p:sldId id="264" r:id="rId13"/>
    <p:sldId id="266" r:id="rId14"/>
    <p:sldId id="267" r:id="rId15"/>
    <p:sldId id="257" r:id="rId16"/>
    <p:sldId id="272" r:id="rId17"/>
    <p:sldId id="261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AA90F-AB6F-4196-9C78-6A8F1DD0F39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AFB03-55B8-46CA-B4C3-D2700C95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1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2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75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0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2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6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99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1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29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7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59781"/>
            <a:ext cx="7857694" cy="836013"/>
          </a:xfrm>
        </p:spPr>
        <p:txBody>
          <a:bodyPr anchor="b"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809363"/>
            <a:ext cx="7857693" cy="116249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255600" y="6575102"/>
            <a:ext cx="4834631" cy="20821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" dirty="0"/>
              <a:t>AUTOZONE, INC., © 2019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87651"/>
            <a:ext cx="5146907" cy="6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43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131187"/>
            <a:ext cx="7886700" cy="872013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943793"/>
            <a:ext cx="7886700" cy="198649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 descr="autozonestripe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48" y="3241680"/>
            <a:ext cx="6215064" cy="587375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1659" y="6550964"/>
            <a:ext cx="2057400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F55D31-46D9-48AF-9242-8EB80B5977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255600" y="6575102"/>
            <a:ext cx="4834631" cy="20821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" dirty="0"/>
              <a:t>AUTOZONE, INC., © 2019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50" y="6552253"/>
            <a:ext cx="1857704" cy="2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240841"/>
            <a:ext cx="8691154" cy="7889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058656"/>
            <a:ext cx="8691154" cy="5326541"/>
          </a:xfrm>
        </p:spPr>
        <p:txBody>
          <a:bodyPr/>
          <a:lstStyle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spcBef>
                <a:spcPts val="450"/>
              </a:spcBef>
              <a:defRPr/>
            </a:lvl3pPr>
            <a:lvl4pPr>
              <a:lnSpc>
                <a:spcPct val="100000"/>
              </a:lnSpc>
              <a:spcBef>
                <a:spcPts val="450"/>
              </a:spcBef>
              <a:defRPr/>
            </a:lvl4pPr>
            <a:lvl5pPr>
              <a:lnSpc>
                <a:spcPct val="100000"/>
              </a:lnSpc>
              <a:spcBef>
                <a:spcPts val="45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1659" y="6550964"/>
            <a:ext cx="2057400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F55D31-46D9-48AF-9242-8EB80B5977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255600" y="6575102"/>
            <a:ext cx="4834631" cy="20821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" dirty="0"/>
              <a:t>AUTOZONE, INC., © 2019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50" y="6552253"/>
            <a:ext cx="1857704" cy="2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18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22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424" y="1102119"/>
            <a:ext cx="4288427" cy="5283076"/>
          </a:xfrm>
        </p:spPr>
        <p:txBody>
          <a:bodyPr/>
          <a:lstStyle>
            <a:lvl2pPr>
              <a:lnSpc>
                <a:spcPct val="100000"/>
              </a:lnSpc>
              <a:spcBef>
                <a:spcPts val="450"/>
              </a:spcBef>
              <a:defRPr/>
            </a:lvl2pPr>
            <a:lvl3pPr>
              <a:lnSpc>
                <a:spcPct val="100000"/>
              </a:lnSpc>
              <a:spcBef>
                <a:spcPts val="450"/>
              </a:spcBef>
              <a:defRPr/>
            </a:lvl3pPr>
            <a:lvl4pPr>
              <a:lnSpc>
                <a:spcPct val="100000"/>
              </a:lnSpc>
              <a:spcBef>
                <a:spcPts val="450"/>
              </a:spcBef>
              <a:defRPr/>
            </a:lvl4pPr>
            <a:lvl5pPr>
              <a:lnSpc>
                <a:spcPct val="100000"/>
              </a:lnSpc>
              <a:spcBef>
                <a:spcPts val="45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02120"/>
            <a:ext cx="4305844" cy="5283075"/>
          </a:xfrm>
        </p:spPr>
        <p:txBody>
          <a:bodyPr/>
          <a:lstStyle>
            <a:lvl2pPr>
              <a:lnSpc>
                <a:spcPct val="100000"/>
              </a:lnSpc>
              <a:spcBef>
                <a:spcPts val="450"/>
              </a:spcBef>
              <a:defRPr/>
            </a:lvl2pPr>
            <a:lvl3pPr>
              <a:lnSpc>
                <a:spcPct val="100000"/>
              </a:lnSpc>
              <a:spcBef>
                <a:spcPts val="450"/>
              </a:spcBef>
              <a:defRPr/>
            </a:lvl3pPr>
            <a:lvl4pPr>
              <a:lnSpc>
                <a:spcPct val="100000"/>
              </a:lnSpc>
              <a:spcBef>
                <a:spcPts val="450"/>
              </a:spcBef>
              <a:defRPr/>
            </a:lvl4pPr>
            <a:lvl5pPr>
              <a:lnSpc>
                <a:spcPct val="100000"/>
              </a:lnSpc>
              <a:spcBef>
                <a:spcPts val="45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1659" y="6550964"/>
            <a:ext cx="2057400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F55D31-46D9-48AF-9242-8EB80B5977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255600" y="6575102"/>
            <a:ext cx="4834631" cy="20821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" dirty="0"/>
              <a:t>AUTOZONE, INC., © 2019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50" y="6552253"/>
            <a:ext cx="1857704" cy="2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752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2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424" y="240841"/>
            <a:ext cx="8708571" cy="788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424" y="1029812"/>
            <a:ext cx="8708571" cy="504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915" y="6418873"/>
            <a:ext cx="2477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/>
                </a:solidFill>
              </a:defRPr>
            </a:lvl1pPr>
          </a:lstStyle>
          <a:p>
            <a:fld id="{34F55D31-46D9-48AF-9242-8EB80B5977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498" y="6575783"/>
            <a:ext cx="3625973" cy="2082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24" userDrawn="1">
          <p15:clr>
            <a:srgbClr val="F26B43"/>
          </p15:clr>
        </p15:guide>
        <p15:guide id="2" pos="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_QhY1aAB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DC7C-39A5-49A0-A8BF-962ECCDCA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Lunch and learn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E874F-A091-4924-8127-373108578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3D Printing by Erick Dominguez</a:t>
            </a:r>
          </a:p>
        </p:txBody>
      </p:sp>
    </p:spTree>
    <p:extLst>
      <p:ext uri="{BB962C8B-B14F-4D97-AF65-F5344CB8AC3E}">
        <p14:creationId xmlns:p14="http://schemas.microsoft.com/office/powerpoint/2010/main" val="2778933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nline Media 19" title="Baby Groot -  3D Printing Time Lapse">
            <a:hlinkClick r:id="" action="ppaction://media"/>
            <a:extLst>
              <a:ext uri="{FF2B5EF4-FFF2-40B4-BE49-F238E27FC236}">
                <a16:creationId xmlns:a16="http://schemas.microsoft.com/office/drawing/2014/main" id="{32440C55-4566-49CE-81D1-0FF0600D52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1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B8B20D-B51D-465B-A6E8-3AFA5A03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2" y="1301382"/>
            <a:ext cx="7865616" cy="425523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0F2A9EE-62E3-4071-967B-F7C1CA6C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4" y="390112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4165825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6C5CB4-4A8D-4108-BC0C-EE071AF9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4" y="390112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3d Printing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A9413-06A9-4689-936C-9EC4CAEB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94" y="1571887"/>
            <a:ext cx="3714226" cy="3714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9E012-F219-4F56-9365-4B2C2FDAF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24" y="1571887"/>
            <a:ext cx="3714226" cy="371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1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87E93-99BF-4A27-A3EC-3B3EBCFB0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8" y="1516571"/>
            <a:ext cx="4344973" cy="4344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5EB7E-B940-4637-B4E1-B6AC44FFE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93" y="1516571"/>
            <a:ext cx="4344973" cy="43449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933984-6466-47C6-AEC0-1035C1A9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4" y="390112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176259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96970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What can I get from a 3d Printer?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127-821C-4A12-8116-31961042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88925"/>
            <a:ext cx="8691154" cy="497948"/>
          </a:xfrm>
        </p:spPr>
        <p:txBody>
          <a:bodyPr>
            <a:normAutofit/>
          </a:bodyPr>
          <a:lstStyle/>
          <a:p>
            <a:pPr marL="342900" lvl="1" indent="0" algn="ctr">
              <a:buNone/>
            </a:pPr>
            <a:r>
              <a:rPr lang="en-US" sz="2400" dirty="0"/>
              <a:t>The Sky is the limit</a:t>
            </a:r>
          </a:p>
        </p:txBody>
      </p:sp>
    </p:spTree>
    <p:extLst>
      <p:ext uri="{BB962C8B-B14F-4D97-AF65-F5344CB8AC3E}">
        <p14:creationId xmlns:p14="http://schemas.microsoft.com/office/powerpoint/2010/main" val="138642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494173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127-821C-4A12-8116-31961042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23" y="1338803"/>
            <a:ext cx="8691154" cy="1286118"/>
          </a:xfrm>
        </p:spPr>
        <p:txBody>
          <a:bodyPr/>
          <a:lstStyle/>
          <a:p>
            <a:pPr marL="342900" lvl="1" indent="0" algn="ctr">
              <a:buNone/>
            </a:pPr>
            <a:r>
              <a:rPr lang="en-US" sz="2000" dirty="0"/>
              <a:t>The bigger your 3D printer is the bigger your prints will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3349-C034-4482-B4A3-3A23988A7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819895"/>
            <a:ext cx="59055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2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02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639E-CA25-4AF8-B270-A8B55B05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A063-AC46-4185-BE10-BF90C1BAA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Enterprise Services and Tools</a:t>
            </a:r>
          </a:p>
        </p:txBody>
      </p:sp>
    </p:spTree>
    <p:extLst>
      <p:ext uri="{BB962C8B-B14F-4D97-AF65-F5344CB8AC3E}">
        <p14:creationId xmlns:p14="http://schemas.microsoft.com/office/powerpoint/2010/main" val="400928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639E-CA25-4AF8-B270-A8B55B05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9187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96970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What is 3D printing?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127-821C-4A12-8116-31961042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23" y="2785941"/>
            <a:ext cx="8691154" cy="1286118"/>
          </a:xfrm>
        </p:spPr>
        <p:txBody>
          <a:bodyPr/>
          <a:lstStyle/>
          <a:p>
            <a:pPr marL="342900" lvl="1" indent="0" algn="ctr">
              <a:buNone/>
            </a:pPr>
            <a:r>
              <a:rPr lang="en-US" sz="2000" dirty="0"/>
              <a:t>3D Printing is a process for making a physical object from a three-dimensional digital model</a:t>
            </a:r>
          </a:p>
        </p:txBody>
      </p:sp>
    </p:spTree>
    <p:extLst>
      <p:ext uri="{BB962C8B-B14F-4D97-AF65-F5344CB8AC3E}">
        <p14:creationId xmlns:p14="http://schemas.microsoft.com/office/powerpoint/2010/main" val="95577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928CE4-19CB-4E80-9CFB-99898A530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3" y="1134055"/>
            <a:ext cx="7028953" cy="39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96970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What do I need to print?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127-821C-4A12-8116-31961042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85942"/>
            <a:ext cx="8691154" cy="1286118"/>
          </a:xfrm>
        </p:spPr>
        <p:txBody>
          <a:bodyPr/>
          <a:lstStyle/>
          <a:p>
            <a:pPr marL="342900" lvl="1" indent="0" algn="ctr">
              <a:buNone/>
            </a:pPr>
            <a:r>
              <a:rPr lang="en-US" sz="2000" dirty="0"/>
              <a:t>3D Printer</a:t>
            </a:r>
          </a:p>
          <a:p>
            <a:pPr marL="342900" lvl="1" indent="0" algn="ctr">
              <a:buNone/>
            </a:pPr>
            <a:r>
              <a:rPr lang="en-US" sz="2000" dirty="0"/>
              <a:t>Plastic</a:t>
            </a:r>
            <a:br>
              <a:rPr lang="en-US" sz="2000" dirty="0"/>
            </a:br>
            <a:r>
              <a:rPr lang="en-US" sz="2000" dirty="0"/>
              <a:t>Hands (Optional)</a:t>
            </a:r>
          </a:p>
        </p:txBody>
      </p:sp>
    </p:spTree>
    <p:extLst>
      <p:ext uri="{BB962C8B-B14F-4D97-AF65-F5344CB8AC3E}">
        <p14:creationId xmlns:p14="http://schemas.microsoft.com/office/powerpoint/2010/main" val="285199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" y="295390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3D Printer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C4884B-984B-46A8-B95E-7A6814DF0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28" y="1084361"/>
            <a:ext cx="5463541" cy="54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3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376768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How does a 3D printer works?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BD8D5-3CFB-4AB1-9BB5-50AA8F498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58" y="2288343"/>
            <a:ext cx="5202884" cy="33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3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525978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Controller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F1709-60E3-4277-A1E0-C539CE72E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8" y="1314949"/>
            <a:ext cx="7331103" cy="48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6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525978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Extruder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D424E-EB95-4F25-ADD0-19ABE8D2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27" y="1314949"/>
            <a:ext cx="3593391" cy="4704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8CCAA9-BED0-42AB-A035-C49050C8C68D}"/>
              </a:ext>
            </a:extLst>
          </p:cNvPr>
          <p:cNvCxnSpPr>
            <a:cxnSpLocks/>
          </p:cNvCxnSpPr>
          <p:nvPr/>
        </p:nvCxnSpPr>
        <p:spPr>
          <a:xfrm flipH="1" flipV="1">
            <a:off x="3315023" y="3196206"/>
            <a:ext cx="2676114" cy="6181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7B5DD6-9B1D-434A-BCA5-8C2A847E8109}"/>
              </a:ext>
            </a:extLst>
          </p:cNvPr>
          <p:cNvSpPr txBox="1"/>
          <p:nvPr/>
        </p:nvSpPr>
        <p:spPr>
          <a:xfrm>
            <a:off x="6087484" y="3059668"/>
            <a:ext cx="16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Extruder Motor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E618A1-0B1C-4A98-ADC5-BAD36C4A1656}"/>
              </a:ext>
            </a:extLst>
          </p:cNvPr>
          <p:cNvCxnSpPr>
            <a:cxnSpLocks/>
          </p:cNvCxnSpPr>
          <p:nvPr/>
        </p:nvCxnSpPr>
        <p:spPr>
          <a:xfrm flipH="1">
            <a:off x="3524774" y="5110293"/>
            <a:ext cx="2466363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DA84B2-5C47-4B0F-933A-A6106E566491}"/>
              </a:ext>
            </a:extLst>
          </p:cNvPr>
          <p:cNvSpPr txBox="1"/>
          <p:nvPr/>
        </p:nvSpPr>
        <p:spPr>
          <a:xfrm>
            <a:off x="6157519" y="4925627"/>
            <a:ext cx="10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Sink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D0CAD1-9E06-44F5-AE95-A0A3DB52E86F}"/>
              </a:ext>
            </a:extLst>
          </p:cNvPr>
          <p:cNvCxnSpPr>
            <a:cxnSpLocks/>
          </p:cNvCxnSpPr>
          <p:nvPr/>
        </p:nvCxnSpPr>
        <p:spPr>
          <a:xfrm flipH="1">
            <a:off x="3225567" y="5573086"/>
            <a:ext cx="2294389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B6A967-31D3-4D2C-A72F-11A810035849}"/>
              </a:ext>
            </a:extLst>
          </p:cNvPr>
          <p:cNvSpPr txBox="1"/>
          <p:nvPr/>
        </p:nvSpPr>
        <p:spPr>
          <a:xfrm>
            <a:off x="5600004" y="5388420"/>
            <a:ext cx="80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Nozzle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BFB46C-091F-4EF5-BA05-6ED320819AE1}"/>
              </a:ext>
            </a:extLst>
          </p:cNvPr>
          <p:cNvCxnSpPr>
            <a:cxnSpLocks/>
          </p:cNvCxnSpPr>
          <p:nvPr/>
        </p:nvCxnSpPr>
        <p:spPr>
          <a:xfrm flipH="1" flipV="1">
            <a:off x="3953985" y="2456793"/>
            <a:ext cx="1490470" cy="1225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17EF22-0530-4251-BCFB-C832F55700ED}"/>
              </a:ext>
            </a:extLst>
          </p:cNvPr>
          <p:cNvSpPr txBox="1"/>
          <p:nvPr/>
        </p:nvSpPr>
        <p:spPr>
          <a:xfrm>
            <a:off x="5444455" y="2264878"/>
            <a:ext cx="110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 Finger</a:t>
            </a:r>
          </a:p>
        </p:txBody>
      </p:sp>
    </p:spTree>
    <p:extLst>
      <p:ext uri="{BB962C8B-B14F-4D97-AF65-F5344CB8AC3E}">
        <p14:creationId xmlns:p14="http://schemas.microsoft.com/office/powerpoint/2010/main" val="233346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525978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General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D8C12-73A0-4C5B-9020-8AE55B313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6" y="1180210"/>
            <a:ext cx="6898128" cy="49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01056"/>
      </p:ext>
    </p:extLst>
  </p:cSld>
  <p:clrMapOvr>
    <a:masterClrMapping/>
  </p:clrMapOvr>
</p:sld>
</file>

<file path=ppt/theme/theme1.xml><?xml version="1.0" encoding="utf-8"?>
<a:theme xmlns:a="http://schemas.openxmlformats.org/drawingml/2006/main" name="AZ1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19" id="{18355F13-AD16-43CF-AF09-61A39E1F81E2}" vid="{08C32652-F75C-4809-9435-FC9F73858E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AZ19</Template>
  <TotalTime>3423</TotalTime>
  <Words>126</Words>
  <Application>Microsoft Office PowerPoint</Application>
  <PresentationFormat>On-screen Show (4:3)</PresentationFormat>
  <Paragraphs>49</Paragraphs>
  <Slides>18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AZ19</vt:lpstr>
      <vt:lpstr>Lunch and learn session</vt:lpstr>
      <vt:lpstr>What is 3D printing?</vt:lpstr>
      <vt:lpstr>PowerPoint Presentation</vt:lpstr>
      <vt:lpstr>What do I need to print?</vt:lpstr>
      <vt:lpstr>The 3D Printer</vt:lpstr>
      <vt:lpstr>How does a 3D printer works?</vt:lpstr>
      <vt:lpstr>The Controller board</vt:lpstr>
      <vt:lpstr>The Extruder</vt:lpstr>
      <vt:lpstr>General View</vt:lpstr>
      <vt:lpstr>PowerPoint Presentation</vt:lpstr>
      <vt:lpstr>Modeling</vt:lpstr>
      <vt:lpstr>3d Printing</vt:lpstr>
      <vt:lpstr>Post Processing</vt:lpstr>
      <vt:lpstr>What can I get from a 3d Printer?</vt:lpstr>
      <vt:lpstr>Size Matters</vt:lpstr>
      <vt:lpstr>PowerPoint Presentation</vt:lpstr>
      <vt:lpstr>QA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Diaz, Oscar</dc:creator>
  <cp:lastModifiedBy>Dominguez, Erick</cp:lastModifiedBy>
  <cp:revision>69</cp:revision>
  <dcterms:created xsi:type="dcterms:W3CDTF">2019-03-29T20:12:06Z</dcterms:created>
  <dcterms:modified xsi:type="dcterms:W3CDTF">2019-05-24T22:35:47Z</dcterms:modified>
</cp:coreProperties>
</file>